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customXml/itemProps1.xml" ContentType="application/vnd.openxmlformats-officedocument.customXmlProperti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4"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7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35EBDA-C627-4AF1-8D12-FE425F449B24}" type="datetimeFigureOut">
              <a:rPr lang="en-US" smtClean="0"/>
              <a:pPr/>
              <a:t>11/27/2011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6F29F0-A5CF-43F1-B89A-54C748546A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AF24D1-14CE-4152-8FB8-44FD629413C6}" type="datetimeFigureOut">
              <a:rPr lang="en-US" smtClean="0"/>
              <a:pPr/>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6C1038-E838-42F2-A176-1BC6BB86B2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AF24D1-14CE-4152-8FB8-44FD629413C6}" type="datetimeFigureOut">
              <a:rPr lang="en-US" smtClean="0"/>
              <a:pPr/>
              <a:t>11/27/2011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6C1038-E838-42F2-A176-1BC6BB86B2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prstTxWarp prst="textCanUp">
              <a:avLst/>
            </a:prstTxWarp>
            <a:noAutofit/>
          </a:bodyPr>
          <a:lstStyle/>
          <a:p>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rPr>
              <a:t/>
            </a:r>
            <a:b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rPr>
            </a:br>
            <a:r>
              <a:rPr lang="en-US" sz="60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rPr>
              <a:t>Regarding the Sink</a:t>
            </a:r>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rPr>
              <a:t/>
            </a:r>
            <a:b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rPr>
            </a:br>
            <a:r>
              <a:rPr lang="en-US" sz="7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5">
                      <a:satMod val="175000"/>
                      <a:alpha val="40000"/>
                    </a:schemeClr>
                  </a:glow>
                </a:effectLst>
              </a:rPr>
              <a:t>By:</a:t>
            </a:r>
            <a:r>
              <a:rPr lang="en-US" sz="7200" b="1" dirty="0" smtClean="0">
                <a:solidFill>
                  <a:schemeClr val="bg1"/>
                </a:solidFill>
                <a:effectLst>
                  <a:glow rad="228600">
                    <a:schemeClr val="accent5">
                      <a:satMod val="175000"/>
                      <a:alpha val="40000"/>
                    </a:schemeClr>
                  </a:glow>
                  <a:outerShdw blurRad="38100" dist="38100" dir="2700000" algn="tl">
                    <a:srgbClr val="000000">
                      <a:alpha val="43137"/>
                    </a:srgbClr>
                  </a:outerShdw>
                </a:effectLst>
              </a:rPr>
              <a:t> </a:t>
            </a:r>
            <a:r>
              <a:rPr lang="en-US" sz="7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5">
                      <a:satMod val="175000"/>
                      <a:alpha val="40000"/>
                    </a:schemeClr>
                  </a:glow>
                </a:effectLst>
              </a:rPr>
              <a:t>Kate</a:t>
            </a:r>
            <a:r>
              <a:rPr lang="en-US" sz="7200" b="1" dirty="0" smtClean="0">
                <a:solidFill>
                  <a:schemeClr val="bg1"/>
                </a:solidFill>
                <a:effectLst>
                  <a:glow rad="228600">
                    <a:schemeClr val="accent5">
                      <a:satMod val="175000"/>
                      <a:alpha val="40000"/>
                    </a:schemeClr>
                  </a:glow>
                  <a:outerShdw blurRad="38100" dist="38100" dir="2700000" algn="tl">
                    <a:srgbClr val="000000">
                      <a:alpha val="43137"/>
                    </a:srgbClr>
                  </a:outerShdw>
                </a:effectLst>
              </a:rPr>
              <a:t> </a:t>
            </a:r>
            <a:r>
              <a:rPr lang="en-US" sz="7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5">
                      <a:satMod val="175000"/>
                      <a:alpha val="40000"/>
                    </a:schemeClr>
                  </a:glow>
                </a:effectLst>
              </a:rPr>
              <a:t>Klise</a:t>
            </a:r>
            <a:r>
              <a:rPr lang="en-US" sz="7200" b="1" dirty="0" smtClean="0">
                <a:solidFill>
                  <a:schemeClr val="bg1"/>
                </a:solidFill>
                <a:effectLst>
                  <a:glow rad="228600">
                    <a:schemeClr val="accent5">
                      <a:satMod val="175000"/>
                      <a:alpha val="40000"/>
                    </a:schemeClr>
                  </a:glow>
                </a:effectLst>
              </a:rPr>
              <a:t/>
            </a:r>
            <a:br>
              <a:rPr lang="en-US" sz="7200" b="1" dirty="0" smtClean="0">
                <a:solidFill>
                  <a:schemeClr val="bg1"/>
                </a:solidFill>
                <a:effectLst>
                  <a:glow rad="228600">
                    <a:schemeClr val="accent5">
                      <a:satMod val="175000"/>
                      <a:alpha val="40000"/>
                    </a:schemeClr>
                  </a:glow>
                </a:effectLst>
              </a:rPr>
            </a:br>
            <a:endParaRPr 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endParaRPr>
          </a:p>
        </p:txBody>
      </p:sp>
      <p:sp>
        <p:nvSpPr>
          <p:cNvPr id="4" name="Subtitle 3"/>
          <p:cNvSpPr>
            <a:spLocks noGrp="1"/>
          </p:cNvSpPr>
          <p:nvPr>
            <p:ph type="subTitle" idx="1"/>
          </p:nvPr>
        </p:nvSpPr>
        <p:spPr/>
        <p:txBody>
          <a:bodyPr/>
          <a:lstStyle/>
          <a:p>
            <a:endParaRPr lang="en-US"/>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Autofit/>
          </a:bodyPr>
          <a:lstStyle/>
          <a:p>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1">
                      <a:satMod val="175000"/>
                      <a:alpha val="40000"/>
                    </a:schemeClr>
                  </a:glow>
                </a:effectLst>
              </a:rPr>
              <a:t>Have you ever wanted to read a good book but could never find one?</a:t>
            </a:r>
            <a:endParaRPr lang="en-US" sz="8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1">
                    <a:satMod val="175000"/>
                    <a:alpha val="40000"/>
                  </a:schemeClr>
                </a:glow>
              </a:effectLst>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dk1"/>
          </a:lnRef>
          <a:fillRef idx="3">
            <a:schemeClr val="dk1"/>
          </a:fillRef>
          <a:effectRef idx="2">
            <a:schemeClr val="dk1"/>
          </a:effectRef>
          <a:fontRef idx="minor">
            <a:schemeClr val="lt1"/>
          </a:fontRef>
        </p:style>
        <p:txBody>
          <a:bodyPr>
            <a:noAutofit/>
            <a:scene3d>
              <a:camera prst="perspectiveRelaxed"/>
              <a:lightRig rig="threePt" dir="t"/>
            </a:scene3d>
          </a:bodyPr>
          <a:lstStyle/>
          <a:p>
            <a:r>
              <a:rPr lang="en-US" sz="13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1">
                      <a:satMod val="175000"/>
                      <a:alpha val="40000"/>
                    </a:schemeClr>
                  </a:glow>
                </a:effectLst>
              </a:rPr>
              <a:t>Well here’s your solution…</a:t>
            </a:r>
            <a:endParaRPr lang="en-US" sz="13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1">
                    <a:satMod val="175000"/>
                    <a:alpha val="40000"/>
                  </a:schemeClr>
                </a:glow>
              </a:effectLst>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dk1"/>
          </a:lnRef>
          <a:fillRef idx="3">
            <a:schemeClr val="dk1"/>
          </a:fillRef>
          <a:effectRef idx="2">
            <a:schemeClr val="dk1"/>
          </a:effectRef>
          <a:fontRef idx="minor">
            <a:schemeClr val="lt1"/>
          </a:fontRef>
        </p:style>
        <p:txBody>
          <a:bodyPr>
            <a:noAutofit/>
            <a:scene3d>
              <a:camera prst="perspectiveLeft"/>
              <a:lightRig rig="flat" dir="tl">
                <a:rot lat="0" lon="0" rev="6600000"/>
              </a:lightRig>
            </a:scene3d>
            <a:sp3d extrusionH="25400" contourW="8890">
              <a:bevelT w="38100" h="31750" prst="slope"/>
              <a:contourClr>
                <a:schemeClr val="accent2">
                  <a:shade val="75000"/>
                </a:schemeClr>
              </a:contourClr>
            </a:sp3d>
          </a:bodyPr>
          <a:lstStyle/>
          <a:p>
            <a:r>
              <a:rPr lang="en-US" sz="115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READ </a:t>
            </a:r>
            <a:r>
              <a:rPr lang="en-US" sz="115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REGARDING THE SINK </a:t>
            </a:r>
            <a:r>
              <a:rPr lang="en-US" sz="115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By: Kate </a:t>
            </a:r>
            <a:r>
              <a:rPr lang="en-US" sz="13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Klise</a:t>
            </a:r>
            <a:endParaRPr lang="en-US" sz="115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endParaRPr>
          </a:p>
        </p:txBody>
      </p:sp>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style>
          <a:lnRef idx="1">
            <a:schemeClr val="dk1"/>
          </a:lnRef>
          <a:fillRef idx="3">
            <a:schemeClr val="dk1"/>
          </a:fillRef>
          <a:effectRef idx="2">
            <a:schemeClr val="dk1"/>
          </a:effectRef>
          <a:fontRef idx="minor">
            <a:schemeClr val="lt1"/>
          </a:fontRef>
        </p:style>
        <p:txBody>
          <a:bodyPr>
            <a:noAutofit/>
            <a:scene3d>
              <a:camera prst="perspectiveRelaxed"/>
              <a:lightRig rig="flat" dir="tl">
                <a:rot lat="0" lon="0" rev="6600000"/>
              </a:lightRig>
            </a:scene3d>
            <a:sp3d extrusionH="25400" contourW="8890">
              <a:bevelT w="38100" h="31750"/>
              <a:contourClr>
                <a:schemeClr val="accent2">
                  <a:shade val="75000"/>
                </a:schemeClr>
              </a:contourClr>
            </a:sp3d>
          </a:bodyPr>
          <a:lstStyle/>
          <a:p>
            <a:pPr algn="ctr">
              <a:buNone/>
            </a:pP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When reading this book you might agree with me that there is a very interesting adventure inside these pages, You might even find that you can’t stop turning </a:t>
            </a:r>
          </a:p>
          <a:p>
            <a:pPr algn="ctr">
              <a:buNone/>
            </a:pP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   the pages!</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endParaRPr>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7391400"/>
          </a:xfrm>
        </p:spPr>
        <p:style>
          <a:lnRef idx="1">
            <a:schemeClr val="accent1"/>
          </a:lnRef>
          <a:fillRef idx="2">
            <a:schemeClr val="accent1"/>
          </a:fillRef>
          <a:effectRef idx="1">
            <a:schemeClr val="accent1"/>
          </a:effectRef>
          <a:fontRef idx="minor">
            <a:schemeClr val="dk1"/>
          </a:fontRef>
        </p:style>
        <p:txBody>
          <a:bodyPr>
            <a:noAutofit/>
            <a:scene3d>
              <a:camera prst="isometricOffAxis2Left"/>
              <a:lightRig rig="threePt" dir="t"/>
            </a:scene3d>
          </a:bodyPr>
          <a:lstStyle/>
          <a:p>
            <a:pPr>
              <a:buNone/>
            </a:pPr>
            <a:r>
              <a:rPr lang="en-US"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1">
                      <a:satMod val="175000"/>
                      <a:alpha val="40000"/>
                    </a:schemeClr>
                  </a:glow>
                </a:effectLst>
              </a:rPr>
              <a:t>The story is about Mr.Sam.N and his fifth grade class. They are trying to figure out a mysterious mystery about missing Florence Waters.</a:t>
            </a:r>
            <a:endParaRPr lang="en-US"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1">
                    <a:satMod val="175000"/>
                    <a:alpha val="40000"/>
                  </a:schemeClr>
                </a:glow>
              </a:effectLst>
            </a:endParaRPr>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Autofit/>
            <a:scene3d>
              <a:camera prst="isometricOffAxis1Right"/>
              <a:lightRig rig="threePt" dir="t"/>
            </a:scene3d>
          </a:bodyPr>
          <a:lstStyle/>
          <a:p>
            <a:pPr>
              <a:buNone/>
            </a:pPr>
            <a:r>
              <a:rPr lang="en-US" sz="6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63500">
                    <a:schemeClr val="accent1">
                      <a:satMod val="175000"/>
                      <a:alpha val="40000"/>
                    </a:schemeClr>
                  </a:glow>
                </a:effectLst>
              </a:rPr>
              <a:t>She has disappeared in China and didn’t return. Also what is that smelly stuff in the sink that is making the sink clog? Does it have anything to do with the mysterious Air-gate?</a:t>
            </a:r>
            <a:endParaRPr lang="en-US" sz="6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63500">
                  <a:schemeClr val="accent1">
                    <a:satMod val="175000"/>
                    <a:alpha val="40000"/>
                  </a:schemeClr>
                </a:glow>
              </a:effectLst>
            </a:endParaRPr>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style>
          <a:lnRef idx="1">
            <a:schemeClr val="dk1"/>
          </a:lnRef>
          <a:fillRef idx="3">
            <a:schemeClr val="dk1"/>
          </a:fillRef>
          <a:effectRef idx="2">
            <a:schemeClr val="dk1"/>
          </a:effectRef>
          <a:fontRef idx="minor">
            <a:schemeClr val="lt1"/>
          </a:fontRef>
        </p:style>
        <p:txBody>
          <a:bodyPr>
            <a:noAutofit/>
            <a:scene3d>
              <a:camera prst="perspectiveContrastingRightFacing"/>
              <a:lightRig rig="threePt" dir="t"/>
            </a:scene3d>
          </a:bodyPr>
          <a:lstStyle/>
          <a:p>
            <a:pPr algn="ctr">
              <a:buNone/>
            </a:pP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reflection blurRad="6350" stA="55000" endA="50" endPos="85000" dist="29997" dir="5400000" sy="-100000" algn="bl" rotWithShape="0"/>
                </a:effectLst>
                <a:latin typeface="+mj-lt"/>
              </a:rPr>
              <a:t>Read </a:t>
            </a:r>
          </a:p>
          <a:p>
            <a:pPr algn="ctr">
              <a:buNone/>
            </a:pP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reflection blurRad="6350" stA="55000" endA="50" endPos="85000" dist="29997" dir="5400000" sy="-100000" algn="bl" rotWithShape="0"/>
                </a:effectLst>
                <a:latin typeface="+mj-lt"/>
              </a:rPr>
              <a:t>the book to find out the mystery!</a:t>
            </a:r>
            <a:endPar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reflection blurRad="6350" stA="55000" endA="50" endPos="85000" dist="29997" dir="5400000" sy="-100000" algn="bl" rotWithShape="0"/>
              </a:effectLst>
              <a:latin typeface="+mj-lt"/>
            </a:endParaRPr>
          </a:p>
        </p:txBody>
      </p:sp>
    </p:spTree>
  </p:cSld>
  <p:clrMapOvr>
    <a:masterClrMapping/>
  </p:clrMapOvr>
  <p:transition>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7391400"/>
          </a:xfrm>
        </p:spPr>
        <p:style>
          <a:lnRef idx="2">
            <a:schemeClr val="accent2"/>
          </a:lnRef>
          <a:fillRef idx="1002">
            <a:schemeClr val="dk2"/>
          </a:fillRef>
          <a:effectRef idx="0">
            <a:schemeClr val="accent2"/>
          </a:effectRef>
          <a:fontRef idx="minor">
            <a:schemeClr val="dk1"/>
          </a:fontRef>
        </p:style>
        <p:txBody>
          <a:bodyPr>
            <a:noAutofit/>
          </a:bodyPr>
          <a:lstStyle/>
          <a:p>
            <a:pPr>
              <a:buNone/>
            </a:pPr>
            <a:r>
              <a:rPr lang="en-US" sz="155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1">
                      <a:satMod val="175000"/>
                      <a:alpha val="40000"/>
                    </a:schemeClr>
                  </a:glow>
                </a:effectLst>
              </a:rPr>
              <a:t>Project by: </a:t>
            </a:r>
            <a:r>
              <a:rPr lang="en-US" sz="155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tx1">
                      <a:alpha val="60000"/>
                    </a:schemeClr>
                  </a:glow>
                  <a:outerShdw blurRad="50800" algn="tl" rotWithShape="0">
                    <a:srgbClr val="000000"/>
                  </a:outerShdw>
                </a:effectLst>
              </a:rPr>
              <a:t>Ryan Guan</a:t>
            </a:r>
            <a:endParaRPr lang="en-US" sz="155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101600">
                  <a:schemeClr val="tx1">
                    <a:alpha val="60000"/>
                  </a:schemeClr>
                </a:glow>
                <a:outerShdw blurRad="50800" algn="tl" rotWithShape="0">
                  <a:srgbClr val="000000"/>
                </a:outerShdw>
              </a:effectLst>
            </a:endParaRPr>
          </a:p>
        </p:txBody>
      </p:sp>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9004CADC6FA04E92DC50DFAB0CFDD4" ma:contentTypeVersion="0" ma:contentTypeDescription="Create a new document." ma:contentTypeScope="" ma:versionID="be15dd9478f75b93fef736afdcdafc7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BDF6270-CEE8-449B-BA7A-DC6B8010C101}"/>
</file>

<file path=customXml/itemProps2.xml><?xml version="1.0" encoding="utf-8"?>
<ds:datastoreItem xmlns:ds="http://schemas.openxmlformats.org/officeDocument/2006/customXml" ds:itemID="{21A1A996-A279-41C1-AA10-763EA5F8E1AA}"/>
</file>

<file path=customXml/itemProps3.xml><?xml version="1.0" encoding="utf-8"?>
<ds:datastoreItem xmlns:ds="http://schemas.openxmlformats.org/officeDocument/2006/customXml" ds:itemID="{272E89E0-FBA3-4B85-9A65-928BF91D5EA5}"/>
</file>

<file path=docProps/app.xml><?xml version="1.0" encoding="utf-8"?>
<Properties xmlns="http://schemas.openxmlformats.org/officeDocument/2006/extended-properties" xmlns:vt="http://schemas.openxmlformats.org/officeDocument/2006/docPropsVTypes">
  <TotalTime>2035</TotalTime>
  <Words>136</Words>
  <Application>Microsoft Office PowerPoint</Application>
  <PresentationFormat>On-screen Show (4:3)</PresentationFormat>
  <Paragraphs>11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Regarding the Sink By: Kate Klise </vt:lpstr>
      <vt:lpstr>Have you ever wanted to read a good book but could never find one?</vt:lpstr>
      <vt:lpstr>Well here’s your solution…</vt:lpstr>
      <vt:lpstr>READ REGARDING THE SINK By: Kate Klise</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Regarding the Sink</dc:title>
  <dc:creator>Ryan</dc:creator>
  <cp:lastModifiedBy>Ryan</cp:lastModifiedBy>
  <cp:revision>23</cp:revision>
  <dcterms:created xsi:type="dcterms:W3CDTF">2011-11-20T01:55:38Z</dcterms:created>
  <dcterms:modified xsi:type="dcterms:W3CDTF">2011-11-27T19:12:43Z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0x010100409004CADC6FA04E92DC50DFAB0CFDD4</vt:lpwstr>
  </property>
</Properties>
</file>